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34" autoAdjust="0"/>
    <p:restoredTop sz="94660"/>
  </p:normalViewPr>
  <p:slideViewPr>
    <p:cSldViewPr snapToGrid="0">
      <p:cViewPr varScale="1">
        <p:scale>
          <a:sx n="96" d="100"/>
          <a:sy n="96" d="100"/>
        </p:scale>
        <p:origin x="78" y="1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0AC17-8393-42BE-AC24-BD68B3EEE2CE}" type="datetimeFigureOut">
              <a:rPr lang="en-SG" smtClean="0"/>
              <a:t>20/8/2016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06A5F2-0DA3-4536-B9AD-8E30D89E41D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01548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7CBA1-2B59-40E0-9282-DFB21D2F772D}" type="datetime1">
              <a:rPr lang="en-SG" smtClean="0"/>
              <a:t>20/8/2016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18599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B2331-9DC8-473F-AEAF-2D359699E3E5}" type="datetime1">
              <a:rPr lang="en-SG" smtClean="0"/>
              <a:t>20/8/2016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71177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8134-0D05-46B1-84F0-F97A5FED6EED}" type="datetime1">
              <a:rPr lang="en-SG" smtClean="0"/>
              <a:t>20/8/2016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76584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7A21-AD85-436D-A311-B145A0EB70E1}" type="datetime1">
              <a:rPr lang="en-SG" smtClean="0"/>
              <a:t>20/8/2016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35610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E90F0-F5FB-44B6-9763-15EE3D0DABD6}" type="datetime1">
              <a:rPr lang="en-SG" smtClean="0"/>
              <a:t>20/8/2016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46444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0D902-238C-492E-89E5-D7C1AE77258A}" type="datetime1">
              <a:rPr lang="en-SG" smtClean="0"/>
              <a:t>20/8/2016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4670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AB8B0-C833-4726-BED9-C095B433A2A2}" type="datetime1">
              <a:rPr lang="en-SG" smtClean="0"/>
              <a:t>20/8/2016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197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20867-FFC1-44AF-B441-E2B93C8B1483}" type="datetime1">
              <a:rPr lang="en-SG" smtClean="0"/>
              <a:t>20/8/2016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3521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2F69B-A7E4-4A4A-B305-587A2A4080EC}" type="datetime1">
              <a:rPr lang="en-SG" smtClean="0"/>
              <a:t>20/8/2016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22797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3BDF6-2A55-441A-B2F5-7F00D7E89EF1}" type="datetime1">
              <a:rPr lang="en-SG" smtClean="0"/>
              <a:t>20/8/2016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85042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CCFF-5D62-4E23-843C-A3C541966ED4}" type="datetime1">
              <a:rPr lang="en-SG" smtClean="0"/>
              <a:t>20/8/2016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78855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275CD-BC40-46E9-B0FE-3AD0AF47704E}" type="datetime1">
              <a:rPr lang="en-SG" smtClean="0"/>
              <a:t>20/8/2016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C99FD-1D19-4FD7-92B2-E40BB697037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09485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hyperlink" Target="https://github.com/yeokm1/reverse-engineering-ndp2016-wristband" TargetMode="External"/><Relationship Id="rId7" Type="http://schemas.openxmlformats.org/officeDocument/2006/relationships/image" Target="../media/image3.jpg"/><Relationship Id="rId2" Type="http://schemas.openxmlformats.org/officeDocument/2006/relationships/hyperlink" Target="mailto:yeokm1@gmail.com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hyperlink" Target="http://yeokhengmeng.com/2016/08/partial-reverse-engineering-the-ndp-2016-led-wristband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hyperlink" Target="http://www.straitstimes.com/singapore/ndp-goodie-bag-packs-futuristic-feel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youtube.com/watch?v=XepiuPZ2TzA" TargetMode="External"/><Relationship Id="rId2" Type="http://schemas.openxmlformats.org/officeDocument/2006/relationships/video" Target="https://www.youtube.com/embed/XepiuPZ2TzA" TargetMode="External"/><Relationship Id="rId1" Type="http://schemas.openxmlformats.org/officeDocument/2006/relationships/video" Target="https://www.youtube.com/embed/EPwxPJhlR4M" TargetMode="External"/><Relationship Id="rId6" Type="http://schemas.openxmlformats.org/officeDocument/2006/relationships/hyperlink" Target="https://www.youtube.com/watch?v=EPwxPJhlR4M" TargetMode="Externa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pixmob.com/solutions/ignite/" TargetMode="External"/><Relationship Id="rId2" Type="http://schemas.openxmlformats.org/officeDocument/2006/relationships/hyperlink" Target="http://pixmob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hyperlink" Target="http://pixmob.com/solutions/spark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2748" y="11900"/>
            <a:ext cx="9144000" cy="1917421"/>
          </a:xfrm>
        </p:spPr>
        <p:txBody>
          <a:bodyPr>
            <a:noAutofit/>
          </a:bodyPr>
          <a:lstStyle/>
          <a:p>
            <a:r>
              <a:rPr lang="en-SG" sz="4800" dirty="0"/>
              <a:t>Partial reverse-engineering </a:t>
            </a:r>
            <a:br>
              <a:rPr lang="en-SG" sz="4800" dirty="0"/>
            </a:br>
            <a:r>
              <a:rPr lang="en-SG" sz="4800" dirty="0"/>
              <a:t>of the</a:t>
            </a:r>
            <a:br>
              <a:rPr lang="en-SG" sz="4800" dirty="0"/>
            </a:br>
            <a:r>
              <a:rPr lang="en-SG" sz="4800" dirty="0"/>
              <a:t>NDP 2016 LED Wristband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623" y="6071502"/>
            <a:ext cx="2921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err="1"/>
              <a:t>Hackware</a:t>
            </a:r>
            <a:r>
              <a:rPr lang="en-SG" dirty="0"/>
              <a:t> v2.1 (31 Aug 2016)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25612" y="5738693"/>
            <a:ext cx="709489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SG" dirty="0"/>
              <a:t>By: Yeo Kheng Meng (</a:t>
            </a:r>
            <a:r>
              <a:rPr lang="en-SG" dirty="0">
                <a:hlinkClick r:id="rId2"/>
              </a:rPr>
              <a:t>yeokm1@gmail.com</a:t>
            </a:r>
            <a:r>
              <a:rPr lang="en-SG" dirty="0"/>
              <a:t>)</a:t>
            </a:r>
          </a:p>
          <a:p>
            <a:pPr algn="r"/>
            <a:r>
              <a:rPr lang="en-SG" sz="1400" dirty="0">
                <a:hlinkClick r:id="rId3"/>
              </a:rPr>
              <a:t>https://github.com/yeokm1/reverse-engineering-ndp2016-wristband</a:t>
            </a:r>
            <a:endParaRPr lang="en-SG" sz="1400" dirty="0"/>
          </a:p>
          <a:p>
            <a:pPr algn="r"/>
            <a:r>
              <a:rPr lang="en-SG" sz="1400" dirty="0">
                <a:hlinkClick r:id="rId4"/>
              </a:rPr>
              <a:t>http://yeokhengmeng.com/2016/08/partial-reverse-engineering-the-ndp-2016-led-wristband/</a:t>
            </a:r>
            <a:endParaRPr lang="en-S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91" y="1758402"/>
            <a:ext cx="3485852" cy="4313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299" y="2154703"/>
            <a:ext cx="4888759" cy="35440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1633" y="3412334"/>
            <a:ext cx="3015124" cy="19977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434" y="1812811"/>
            <a:ext cx="3537102" cy="1528259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10491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08"/>
            <a:ext cx="10515600" cy="798826"/>
          </a:xfrm>
        </p:spPr>
        <p:txBody>
          <a:bodyPr/>
          <a:lstStyle/>
          <a:p>
            <a:r>
              <a:rPr lang="en-SG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456" y="755107"/>
            <a:ext cx="10515600" cy="5668178"/>
          </a:xfrm>
        </p:spPr>
        <p:txBody>
          <a:bodyPr/>
          <a:lstStyle/>
          <a:p>
            <a:r>
              <a:rPr lang="en-SG" dirty="0"/>
              <a:t>Singapore gained independence on 9 August 1965</a:t>
            </a:r>
          </a:p>
          <a:p>
            <a:r>
              <a:rPr lang="en-SG" dirty="0"/>
              <a:t>51</a:t>
            </a:r>
            <a:r>
              <a:rPr lang="en-SG" baseline="30000" dirty="0"/>
              <a:t>st</a:t>
            </a:r>
            <a:r>
              <a:rPr lang="en-SG" dirty="0"/>
              <a:t> National Day Parade (NDP) on 9 August 2016</a:t>
            </a:r>
          </a:p>
          <a:p>
            <a:r>
              <a:rPr lang="en-SG" dirty="0"/>
              <a:t>NDP 2016 held at National Stadium for $39.4 mil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2</a:t>
            </a:fld>
            <a:endParaRPr lang="en-S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797" y="607"/>
            <a:ext cx="4262203" cy="28414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31" y="2882881"/>
            <a:ext cx="4920118" cy="328007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6488668"/>
            <a:ext cx="8305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dirty="0">
                <a:hlinkClick r:id="rId4"/>
              </a:rPr>
              <a:t>http://www.straitstimes.com/singapore/ndp-goodie-bag-packs-futuristic-feel</a:t>
            </a:r>
            <a:endParaRPr lang="en-S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1" y="2882880"/>
            <a:ext cx="4920118" cy="328007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61279" y="6162959"/>
            <a:ext cx="1713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dirty="0"/>
              <a:t>LED Wristband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34340" y="6162959"/>
            <a:ext cx="23374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dirty="0"/>
              <a:t>Goodie bag contents</a:t>
            </a:r>
          </a:p>
        </p:txBody>
      </p:sp>
    </p:spTree>
    <p:extLst>
      <p:ext uri="{BB962C8B-B14F-4D97-AF65-F5344CB8AC3E}">
        <p14:creationId xmlns:p14="http://schemas.microsoft.com/office/powerpoint/2010/main" val="803687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41816"/>
          </a:xfrm>
        </p:spPr>
        <p:txBody>
          <a:bodyPr/>
          <a:lstStyle/>
          <a:p>
            <a:r>
              <a:rPr lang="en-SG" dirty="0"/>
              <a:t>Wristband in action</a:t>
            </a:r>
          </a:p>
        </p:txBody>
      </p:sp>
      <p:pic>
        <p:nvPicPr>
          <p:cNvPr id="5" name="EPwxPJhlR4M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457200" y="3388141"/>
            <a:ext cx="4463987" cy="251048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3</a:t>
            </a:fld>
            <a:endParaRPr lang="en-S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167" y="60087"/>
            <a:ext cx="3092970" cy="3099193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7456" y="1093957"/>
            <a:ext cx="10515600" cy="2013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/>
              <a:t>Preview 2 on 30 July 2016</a:t>
            </a:r>
          </a:p>
          <a:p>
            <a:r>
              <a:rPr lang="en-SG" dirty="0"/>
              <a:t>Colour theme for each segment </a:t>
            </a:r>
          </a:p>
          <a:p>
            <a:r>
              <a:rPr lang="en-SG" dirty="0"/>
              <a:t>Band blinks the colour required</a:t>
            </a:r>
          </a:p>
          <a:p>
            <a:r>
              <a:rPr lang="en-SG" dirty="0"/>
              <a:t>Blinks red when shaken post-event</a:t>
            </a:r>
          </a:p>
          <a:p>
            <a:pPr marL="0" indent="0">
              <a:buNone/>
            </a:pPr>
            <a:endParaRPr lang="en-SG" dirty="0"/>
          </a:p>
        </p:txBody>
      </p:sp>
      <p:pic>
        <p:nvPicPr>
          <p:cNvPr id="8" name="XepiuPZ2TzA"/>
          <p:cNvPicPr>
            <a:picLocks noRot="1" noChangeAspect="1"/>
          </p:cNvPicPr>
          <p:nvPr>
            <a:videoFile r:link="rId2"/>
          </p:nvPr>
        </p:nvPicPr>
        <p:blipFill>
          <a:blip r:embed="rId4"/>
          <a:stretch>
            <a:fillRect/>
          </a:stretch>
        </p:blipFill>
        <p:spPr>
          <a:xfrm>
            <a:off x="6310194" y="3385134"/>
            <a:ext cx="4463987" cy="251048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8004" y="5848337"/>
            <a:ext cx="4947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Wristband blinking</a:t>
            </a:r>
          </a:p>
          <a:p>
            <a:r>
              <a:rPr lang="en-SG" dirty="0">
                <a:hlinkClick r:id="rId6"/>
              </a:rPr>
              <a:t>https://www.youtube.com/watch?v=EPwxPJhlR4M</a:t>
            </a:r>
            <a:endParaRPr lang="en-SG" dirty="0"/>
          </a:p>
        </p:txBody>
      </p:sp>
      <p:sp>
        <p:nvSpPr>
          <p:cNvPr id="12" name="TextBox 11"/>
          <p:cNvSpPr txBox="1"/>
          <p:nvPr/>
        </p:nvSpPr>
        <p:spPr>
          <a:xfrm>
            <a:off x="6310194" y="5887415"/>
            <a:ext cx="48495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Wristband colour change</a:t>
            </a:r>
          </a:p>
          <a:p>
            <a:r>
              <a:rPr lang="en-SG" dirty="0">
                <a:hlinkClick r:id="rId7"/>
              </a:rPr>
              <a:t>https://www.youtube.com/watch?v=XepiuPZ2TzA</a:t>
            </a:r>
            <a:endParaRPr lang="en-SG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962" y="0"/>
            <a:ext cx="2584146" cy="319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881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62635"/>
          </a:xfrm>
        </p:spPr>
        <p:txBody>
          <a:bodyPr/>
          <a:lstStyle/>
          <a:p>
            <a:r>
              <a:rPr lang="en-SG" dirty="0"/>
              <a:t>Research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166" y="621244"/>
            <a:ext cx="10515600" cy="6294284"/>
          </a:xfrm>
        </p:spPr>
        <p:txBody>
          <a:bodyPr>
            <a:normAutofit/>
          </a:bodyPr>
          <a:lstStyle/>
          <a:p>
            <a:r>
              <a:rPr lang="en-SG" dirty="0"/>
              <a:t>Band manufactured by </a:t>
            </a:r>
            <a:r>
              <a:rPr lang="en-SG" dirty="0" err="1"/>
              <a:t>Pixmob</a:t>
            </a:r>
            <a:r>
              <a:rPr lang="en-SG" dirty="0"/>
              <a:t>: </a:t>
            </a:r>
            <a:r>
              <a:rPr lang="en-SG" dirty="0">
                <a:hlinkClick r:id="rId2"/>
              </a:rPr>
              <a:t>http://pixmob.com/</a:t>
            </a:r>
            <a:endParaRPr lang="en-SG" dirty="0"/>
          </a:p>
          <a:p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>
              <a:hlinkClick r:id="rId3"/>
            </a:endParaRPr>
          </a:p>
          <a:p>
            <a:pPr marL="514350" indent="-514350">
              <a:buFont typeface="+mj-lt"/>
              <a:buAutoNum type="arabicPeriod"/>
            </a:pPr>
            <a:endParaRPr lang="en-SG" dirty="0">
              <a:hlinkClick r:id="rId3"/>
            </a:endParaRPr>
          </a:p>
          <a:p>
            <a:pPr marL="514350" indent="-514350">
              <a:buFont typeface="+mj-lt"/>
              <a:buAutoNum type="arabicPeriod"/>
            </a:pPr>
            <a:endParaRPr lang="en-SG" dirty="0">
              <a:hlinkClick r:id="rId3"/>
            </a:endParaRPr>
          </a:p>
          <a:p>
            <a:pPr marL="514350" indent="-514350">
              <a:buFont typeface="+mj-lt"/>
              <a:buAutoNum type="arabicPeriod"/>
            </a:pPr>
            <a:endParaRPr lang="en-SG" dirty="0">
              <a:hlinkClick r:id="rId3"/>
            </a:endParaRPr>
          </a:p>
          <a:p>
            <a:pPr marL="514350" indent="-514350">
              <a:buFont typeface="+mj-lt"/>
              <a:buAutoNum type="arabicPeriod"/>
            </a:pPr>
            <a:endParaRPr lang="en-SG" dirty="0">
              <a:hlinkClick r:id="rId3"/>
            </a:endParaRPr>
          </a:p>
          <a:p>
            <a:pPr marL="514350" indent="-514350">
              <a:buFont typeface="+mj-lt"/>
              <a:buAutoNum type="arabicPeriod"/>
            </a:pPr>
            <a:endParaRPr lang="en-SG" dirty="0">
              <a:hlinkClick r:id="rId3"/>
            </a:endParaRPr>
          </a:p>
          <a:p>
            <a:pPr marL="514350" indent="-514350">
              <a:buFont typeface="+mj-lt"/>
              <a:buAutoNum type="arabicPeriod"/>
            </a:pPr>
            <a:endParaRPr lang="en-SG" dirty="0">
              <a:hlinkClick r:id="rId3"/>
            </a:endParaRPr>
          </a:p>
          <a:p>
            <a:pPr marL="514350" indent="-514350">
              <a:buFont typeface="+mj-lt"/>
              <a:buAutoNum type="arabicPeriod"/>
            </a:pPr>
            <a:endParaRPr lang="en-SG" dirty="0">
              <a:hlinkClick r:id="rId3"/>
            </a:endParaRPr>
          </a:p>
          <a:p>
            <a:pPr marL="514350" indent="-514350">
              <a:buFont typeface="+mj-lt"/>
              <a:buAutoNum type="arabicPeriod"/>
            </a:pPr>
            <a:r>
              <a:rPr lang="en-SG" dirty="0">
                <a:hlinkClick r:id="rId3"/>
              </a:rPr>
              <a:t>Professional</a:t>
            </a:r>
            <a:r>
              <a:rPr lang="en-SG" dirty="0"/>
              <a:t> (1500 to 150000 attendees) runs on infrared</a:t>
            </a:r>
          </a:p>
          <a:p>
            <a:pPr marL="514350" indent="-514350">
              <a:buFont typeface="+mj-lt"/>
              <a:buAutoNum type="arabicPeriod"/>
            </a:pPr>
            <a:r>
              <a:rPr lang="en-SG" dirty="0">
                <a:hlinkClick r:id="rId4"/>
              </a:rPr>
              <a:t>Spark</a:t>
            </a:r>
            <a:r>
              <a:rPr lang="en-SG" dirty="0"/>
              <a:t> (Up to 1500 attendees) runs on Bluetooth Low Energy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4</a:t>
            </a:fld>
            <a:endParaRPr lang="en-S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560" y="1157992"/>
            <a:ext cx="2592547" cy="44828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97" y="1157993"/>
            <a:ext cx="2716770" cy="450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93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7023"/>
          </a:xfrm>
        </p:spPr>
        <p:txBody>
          <a:bodyPr/>
          <a:lstStyle/>
          <a:p>
            <a:r>
              <a:rPr lang="en-SG" dirty="0"/>
              <a:t>Teardown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5</a:t>
            </a:fld>
            <a:endParaRPr lang="en-S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28" y="603841"/>
            <a:ext cx="5448531" cy="36101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67" y="971504"/>
            <a:ext cx="5948597" cy="25701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340" y="4213979"/>
            <a:ext cx="941059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u="sng" dirty="0"/>
              <a:t>Front</a:t>
            </a:r>
          </a:p>
          <a:p>
            <a:r>
              <a:rPr lang="en-SG" dirty="0"/>
              <a:t>IR1: Infrared Receiver</a:t>
            </a:r>
          </a:p>
          <a:p>
            <a:r>
              <a:rPr lang="en-SG" dirty="0"/>
              <a:t>LED1: RGB LED</a:t>
            </a:r>
          </a:p>
          <a:p>
            <a:r>
              <a:rPr lang="en-SG" dirty="0"/>
              <a:t>IC1: Atmel AT24C02S 2KB, 2-Wire Serial EEPROM (SOT23-5 package)</a:t>
            </a:r>
          </a:p>
          <a:p>
            <a:r>
              <a:rPr lang="en-SG" dirty="0"/>
              <a:t>IC2: </a:t>
            </a:r>
            <a:r>
              <a:rPr lang="en-SG" dirty="0" err="1"/>
              <a:t>Abov</a:t>
            </a:r>
            <a:r>
              <a:rPr lang="en-SG" dirty="0"/>
              <a:t> 81F4204R 8-bit microcontroller (MCU) with 4KB ROM and 192B RAM (TSSOP16 package)</a:t>
            </a:r>
          </a:p>
          <a:p>
            <a:endParaRPr lang="en-SG" dirty="0"/>
          </a:p>
          <a:p>
            <a:r>
              <a:rPr lang="en-SG" u="sng" dirty="0"/>
              <a:t>Back</a:t>
            </a:r>
          </a:p>
          <a:p>
            <a:r>
              <a:rPr lang="en-SG" dirty="0"/>
              <a:t>Single-axis accelerometer</a:t>
            </a:r>
          </a:p>
          <a:p>
            <a:r>
              <a:rPr lang="en-SG" dirty="0"/>
              <a:t>CR2032 battery holder</a:t>
            </a:r>
          </a:p>
        </p:txBody>
      </p:sp>
    </p:spTree>
    <p:extLst>
      <p:ext uri="{BB962C8B-B14F-4D97-AF65-F5344CB8AC3E}">
        <p14:creationId xmlns:p14="http://schemas.microsoft.com/office/powerpoint/2010/main" val="322103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776930" cy="827571"/>
          </a:xfrm>
        </p:spPr>
        <p:txBody>
          <a:bodyPr/>
          <a:lstStyle/>
          <a:p>
            <a:r>
              <a:rPr lang="en-SG" dirty="0"/>
              <a:t>Hardware Reverse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6</a:t>
            </a:fld>
            <a:endParaRPr lang="en-S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49" y="2102788"/>
            <a:ext cx="3718346" cy="42535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855" y="2102788"/>
            <a:ext cx="3855005" cy="42535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408" y="2102788"/>
            <a:ext cx="3720113" cy="4253562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77419" y="1287263"/>
            <a:ext cx="10515600" cy="545498"/>
          </a:xfrm>
        </p:spPr>
        <p:txBody>
          <a:bodyPr/>
          <a:lstStyle/>
          <a:p>
            <a:r>
              <a:rPr lang="en-SG" dirty="0"/>
              <a:t>With my Fluke 87 V </a:t>
            </a:r>
          </a:p>
        </p:txBody>
      </p:sp>
    </p:spTree>
    <p:extLst>
      <p:ext uri="{BB962C8B-B14F-4D97-AF65-F5344CB8AC3E}">
        <p14:creationId xmlns:p14="http://schemas.microsoft.com/office/powerpoint/2010/main" val="1900747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63014"/>
          </a:xfrm>
        </p:spPr>
        <p:txBody>
          <a:bodyPr/>
          <a:lstStyle/>
          <a:p>
            <a:r>
              <a:rPr lang="en-SG" dirty="0"/>
              <a:t>Reverse-engineered schematic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7</a:t>
            </a:fld>
            <a:endParaRPr lang="en-SG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6646"/>
            <a:ext cx="8014568" cy="5810072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096376" y="3416268"/>
            <a:ext cx="4051216" cy="3122644"/>
          </a:xfrm>
        </p:spPr>
        <p:txBody>
          <a:bodyPr>
            <a:normAutofit/>
          </a:bodyPr>
          <a:lstStyle/>
          <a:p>
            <a:r>
              <a:rPr lang="en-SG" sz="1800" dirty="0" err="1"/>
              <a:t>Abov</a:t>
            </a:r>
            <a:r>
              <a:rPr lang="en-SG" sz="1800" dirty="0"/>
              <a:t> MCU sinks LED current</a:t>
            </a:r>
          </a:p>
          <a:p>
            <a:r>
              <a:rPr lang="en-SG" sz="1800" dirty="0"/>
              <a:t>Programming Pads SDATA, SCK</a:t>
            </a:r>
          </a:p>
          <a:p>
            <a:r>
              <a:rPr lang="en-SG" sz="1800" dirty="0"/>
              <a:t>AT24C02S EEPROM uses I²C bus</a:t>
            </a:r>
          </a:p>
          <a:p>
            <a:pPr lvl="1"/>
            <a:r>
              <a:rPr lang="en-SG" sz="1400" dirty="0"/>
              <a:t>MCU does not have hardware I²C</a:t>
            </a:r>
          </a:p>
          <a:p>
            <a:pPr lvl="1"/>
            <a:r>
              <a:rPr lang="en-SG" sz="1400" dirty="0" err="1"/>
              <a:t>Pixmob</a:t>
            </a:r>
            <a:r>
              <a:rPr lang="en-SG" sz="1400" dirty="0"/>
              <a:t> engineers probably bit-bang GPIO</a:t>
            </a:r>
          </a:p>
          <a:p>
            <a:r>
              <a:rPr lang="en-SG" sz="1800" dirty="0"/>
              <a:t>AT24C02S’s WP pin shorted to GND</a:t>
            </a:r>
          </a:p>
          <a:p>
            <a:pPr lvl="1"/>
            <a:r>
              <a:rPr lang="en-SG" sz="1400" dirty="0"/>
              <a:t>Write-protection disabled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0427" y="72087"/>
            <a:ext cx="4907165" cy="325143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5257562"/>
            <a:ext cx="7360476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400" u="sng" dirty="0"/>
              <a:t>Parts</a:t>
            </a:r>
          </a:p>
          <a:p>
            <a:r>
              <a:rPr lang="en-SG" sz="1400" dirty="0"/>
              <a:t>Single-axis accelerometer</a:t>
            </a:r>
          </a:p>
          <a:p>
            <a:r>
              <a:rPr lang="en-SG" sz="1400" dirty="0"/>
              <a:t>CR2032 battery holder</a:t>
            </a:r>
          </a:p>
          <a:p>
            <a:r>
              <a:rPr lang="en-SG" sz="1400" dirty="0"/>
              <a:t>IR1: Infrared Receiver</a:t>
            </a:r>
          </a:p>
          <a:p>
            <a:r>
              <a:rPr lang="en-SG" sz="1400" dirty="0"/>
              <a:t>LED1: RGB LED</a:t>
            </a:r>
          </a:p>
          <a:p>
            <a:r>
              <a:rPr lang="en-SG" sz="1400" dirty="0"/>
              <a:t>IC1: Atmel AT24C02S 2KB, 2-Wire Serial EEPROM (SOT23-5 package)</a:t>
            </a:r>
          </a:p>
          <a:p>
            <a:r>
              <a:rPr lang="en-SG" sz="1400" dirty="0"/>
              <a:t>IC2: </a:t>
            </a:r>
            <a:r>
              <a:rPr lang="en-SG" sz="1400" dirty="0" err="1"/>
              <a:t>Abov</a:t>
            </a:r>
            <a:r>
              <a:rPr lang="en-SG" sz="1400" dirty="0"/>
              <a:t> 81F4204R 8-bit microcontroller (MCU) with 4KB ROM and 192B RAM (TSSOP16 package)</a:t>
            </a:r>
          </a:p>
        </p:txBody>
      </p:sp>
    </p:spTree>
    <p:extLst>
      <p:ext uri="{BB962C8B-B14F-4D97-AF65-F5344CB8AC3E}">
        <p14:creationId xmlns:p14="http://schemas.microsoft.com/office/powerpoint/2010/main" val="2760623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62" y="726274"/>
            <a:ext cx="3208023" cy="3173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" y="10313"/>
            <a:ext cx="11780520" cy="788351"/>
          </a:xfrm>
        </p:spPr>
        <p:txBody>
          <a:bodyPr>
            <a:normAutofit/>
          </a:bodyPr>
          <a:lstStyle/>
          <a:p>
            <a:r>
              <a:rPr lang="en-SG" dirty="0"/>
              <a:t>(Failed attempt to) Reverse Engineer IR Protocol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32" y="3827779"/>
            <a:ext cx="3155130" cy="2917215"/>
          </a:xfrm>
        </p:spPr>
        <p:txBody>
          <a:bodyPr>
            <a:normAutofit/>
          </a:bodyPr>
          <a:lstStyle/>
          <a:p>
            <a:r>
              <a:rPr lang="en-SG" u="sng" dirty="0"/>
              <a:t>IR Brute Forcer</a:t>
            </a:r>
          </a:p>
          <a:p>
            <a:r>
              <a:rPr lang="en-SG" dirty="0" err="1"/>
              <a:t>Microview</a:t>
            </a:r>
            <a:r>
              <a:rPr lang="en-SG" dirty="0"/>
              <a:t> </a:t>
            </a:r>
          </a:p>
          <a:p>
            <a:pPr lvl="1"/>
            <a:r>
              <a:rPr lang="en-SG" dirty="0"/>
              <a:t>ATmega328p</a:t>
            </a:r>
          </a:p>
          <a:p>
            <a:pPr lvl="1"/>
            <a:r>
              <a:rPr lang="en-SG" dirty="0"/>
              <a:t>OLED screen</a:t>
            </a:r>
          </a:p>
          <a:p>
            <a:r>
              <a:rPr lang="en-SG" dirty="0"/>
              <a:t>IR LED</a:t>
            </a:r>
          </a:p>
          <a:p>
            <a:r>
              <a:rPr lang="en-SG" dirty="0"/>
              <a:t>Photocell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8</a:t>
            </a:fld>
            <a:endParaRPr lang="en-S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224" y="983569"/>
            <a:ext cx="3840943" cy="45078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190" y="983569"/>
            <a:ext cx="4229074" cy="454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875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Potential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Dump the ROM</a:t>
            </a:r>
          </a:p>
          <a:p>
            <a:r>
              <a:rPr lang="en-SG" dirty="0"/>
              <a:t>Get IR Protocol from </a:t>
            </a:r>
            <a:r>
              <a:rPr lang="en-SG" dirty="0" err="1"/>
              <a:t>Pixmob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99FD-1D19-4FD7-92B2-E40BB6970373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25133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217</Words>
  <Application>Microsoft Office PowerPoint</Application>
  <PresentationFormat>Widescreen</PresentationFormat>
  <Paragraphs>88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Partial reverse-engineering  of the NDP 2016 LED Wristband</vt:lpstr>
      <vt:lpstr>Background</vt:lpstr>
      <vt:lpstr>Wristband in action</vt:lpstr>
      <vt:lpstr>Research </vt:lpstr>
      <vt:lpstr>Teardown</vt:lpstr>
      <vt:lpstr>Hardware Reverse Engineering</vt:lpstr>
      <vt:lpstr>Reverse-engineered schematic</vt:lpstr>
      <vt:lpstr>(Failed attempt to) Reverse Engineer IR Protocol</vt:lpstr>
      <vt:lpstr>Potential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Reverse-engineering  the NDP2016 LED Wristband</dc:title>
  <dc:creator>Yeo Kheng Meng</dc:creator>
  <cp:lastModifiedBy>Yeo Kheng Meng</cp:lastModifiedBy>
  <cp:revision>33</cp:revision>
  <dcterms:created xsi:type="dcterms:W3CDTF">2016-08-19T10:03:22Z</dcterms:created>
  <dcterms:modified xsi:type="dcterms:W3CDTF">2016-08-20T15:56:48Z</dcterms:modified>
</cp:coreProperties>
</file>

<file path=docProps/thumbnail.jpeg>
</file>